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9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91" r:id="rId16"/>
    <p:sldId id="292" r:id="rId17"/>
    <p:sldId id="290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64D39-45DF-4158-949F-0658F4B3D343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54ABA-794A-4B48-8B48-DF034CC9FFD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54ABA-794A-4B48-8B48-DF034CC9FFDB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013C3-F4A9-4C37-84F2-9CA79C71EE0A}" type="datetimeFigureOut">
              <a:rPr lang="ru-RU" smtClean="0"/>
              <a:pPr/>
              <a:t>28.09.2023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</p:spPr>
        <p:txBody>
          <a:bodyPr/>
          <a:lstStyle/>
          <a:p>
            <a:r>
              <a:rPr lang="ru-RU" dirty="0" smtClean="0"/>
              <a:t>Лабораторная работа </a:t>
            </a:r>
            <a:r>
              <a:rPr lang="ru-RU" dirty="0" smtClean="0"/>
              <a:t>№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34" y="1928802"/>
            <a:ext cx="8286808" cy="1752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Тема </a:t>
            </a:r>
            <a:r>
              <a:rPr lang="ru-RU" dirty="0" smtClean="0">
                <a:solidFill>
                  <a:schemeClr val="tx1"/>
                </a:solidFill>
              </a:rPr>
              <a:t>«Подготовка экспериментального стенда </a:t>
            </a:r>
            <a:r>
              <a:rPr lang="en-US" dirty="0" smtClean="0">
                <a:solidFill>
                  <a:schemeClr val="tx1"/>
                </a:solidFill>
              </a:rPr>
              <a:t>GNS3</a:t>
            </a:r>
            <a:r>
              <a:rPr lang="ru-RU" dirty="0" smtClean="0">
                <a:solidFill>
                  <a:schemeClr val="tx1"/>
                </a:solidFill>
              </a:rPr>
              <a:t>»</a:t>
            </a:r>
            <a:endParaRPr lang="ru-RU" dirty="0" smtClean="0">
              <a:solidFill>
                <a:schemeClr val="tx1"/>
              </a:solidFill>
            </a:endParaRPr>
          </a:p>
          <a:p>
            <a:r>
              <a:rPr lang="ru-RU" sz="3000" dirty="0">
                <a:solidFill>
                  <a:schemeClr val="tx1"/>
                </a:solidFill>
              </a:rPr>
              <a:t>по дисциплине </a:t>
            </a:r>
            <a:r>
              <a:rPr lang="ru-RU" sz="3000" dirty="0" smtClean="0">
                <a:solidFill>
                  <a:schemeClr val="tx1"/>
                </a:solidFill>
              </a:rPr>
              <a:t>«Сетевые технологии»</a:t>
            </a:r>
            <a:endParaRPr lang="ru-RU" sz="3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4786322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 </a:t>
            </a:r>
            <a:r>
              <a:rPr lang="ru-RU" u="sng" dirty="0"/>
              <a:t>Щербак Маргарита Романовна</a:t>
            </a:r>
            <a:endParaRPr lang="ru-RU" dirty="0"/>
          </a:p>
          <a:p>
            <a:r>
              <a:rPr lang="ru-RU" dirty="0"/>
              <a:t>                                                                          Студент группы: </a:t>
            </a:r>
            <a:r>
              <a:rPr lang="ru-RU" u="sng" dirty="0"/>
              <a:t>НПИбд-02-21</a:t>
            </a:r>
            <a:r>
              <a:rPr lang="ru-RU" dirty="0"/>
              <a:t>	</a:t>
            </a:r>
          </a:p>
          <a:p>
            <a:r>
              <a:rPr lang="ru-RU" dirty="0"/>
              <a:t>			                                   </a:t>
            </a:r>
            <a:r>
              <a:rPr lang="ru-RU" dirty="0" smtClean="0"/>
              <a:t>«</a:t>
            </a:r>
            <a:r>
              <a:rPr lang="en-US" u="sng" dirty="0" smtClean="0"/>
              <a:t>2</a:t>
            </a:r>
            <a:r>
              <a:rPr lang="ru-RU" u="sng" dirty="0" smtClean="0"/>
              <a:t>8</a:t>
            </a:r>
            <a:r>
              <a:rPr lang="ru-RU" dirty="0" smtClean="0"/>
              <a:t>» </a:t>
            </a:r>
            <a:r>
              <a:rPr lang="ru-RU" dirty="0" smtClean="0"/>
              <a:t>сентября 20</a:t>
            </a:r>
            <a:r>
              <a:rPr lang="ru-RU" u="sng" dirty="0" smtClean="0"/>
              <a:t>23</a:t>
            </a:r>
            <a:r>
              <a:rPr lang="ru-RU" dirty="0" smtClean="0"/>
              <a:t>г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72066" y="214290"/>
            <a:ext cx="3786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Выполнение команды для  включения вложенной виртуализации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4657725" cy="112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3"/>
          <a:srcRect l="17986" t="16621"/>
          <a:stretch>
            <a:fillRect/>
          </a:stretch>
        </p:blipFill>
        <p:spPr bwMode="auto">
          <a:xfrm>
            <a:off x="214282" y="1500174"/>
            <a:ext cx="464347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4"/>
          <a:srcRect r="369" b="36817"/>
          <a:stretch>
            <a:fillRect/>
          </a:stretch>
        </p:blipFill>
        <p:spPr bwMode="auto">
          <a:xfrm>
            <a:off x="2786050" y="3929066"/>
            <a:ext cx="6143668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0"/>
          <p:cNvSpPr/>
          <p:nvPr/>
        </p:nvSpPr>
        <p:spPr>
          <a:xfrm>
            <a:off x="5072066" y="3429000"/>
            <a:ext cx="289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Настроила сетевой адаптер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5720" y="4786322"/>
            <a:ext cx="485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Указала </a:t>
            </a:r>
            <a:r>
              <a:rPr lang="ru-RU" dirty="0" smtClean="0"/>
              <a:t>настройки локального сервера и выбрала светлую тему интерфейса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214290"/>
            <a:ext cx="4214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Запуск экземпляра </a:t>
            </a:r>
            <a:r>
              <a:rPr lang="en-US" b="1" dirty="0" smtClean="0"/>
              <a:t>GNS3 </a:t>
            </a:r>
            <a:r>
              <a:rPr lang="ru-RU" b="1" dirty="0" smtClean="0"/>
              <a:t>в </a:t>
            </a:r>
            <a:r>
              <a:rPr lang="en-US" b="1" dirty="0" err="1" smtClean="0"/>
              <a:t>VirtualBox</a:t>
            </a:r>
            <a:endParaRPr lang="ru-RU" b="1" dirty="0"/>
          </a:p>
        </p:txBody>
      </p:sp>
      <p:pic>
        <p:nvPicPr>
          <p:cNvPr id="12" name="Рисунок 1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600079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5357818" y="3214686"/>
            <a:ext cx="3562351" cy="340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72198" y="3643314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143472" y="1357298"/>
            <a:ext cx="4000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Добавление образа устройства в GNS3: выбор </a:t>
            </a:r>
            <a:r>
              <a:rPr lang="ru-RU" dirty="0" smtClean="0"/>
              <a:t>источника и самого образа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285728"/>
            <a:ext cx="4581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 smtClean="0"/>
              <a:t>Подключение образа оборудования в GNS3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85720" y="714356"/>
            <a:ext cx="432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 smtClean="0"/>
              <a:t>Добавление образа </a:t>
            </a:r>
            <a:r>
              <a:rPr lang="ru-RU" b="1" dirty="0" err="1" smtClean="0"/>
              <a:t>маршрутизатора</a:t>
            </a:r>
            <a:r>
              <a:rPr lang="ru-RU" b="1" dirty="0" smtClean="0"/>
              <a:t> </a:t>
            </a:r>
            <a:r>
              <a:rPr lang="en-US" b="1" dirty="0" smtClean="0"/>
              <a:t>FRR</a:t>
            </a:r>
            <a:endParaRPr lang="ru-RU" b="1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4559777" cy="3753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2857496"/>
            <a:ext cx="5045857" cy="3709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43438" y="1571612"/>
            <a:ext cx="42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Добавление образа устройства в GNS3: выбор </a:t>
            </a:r>
            <a:r>
              <a:rPr lang="ru-RU" dirty="0" smtClean="0"/>
              <a:t>эмулятора и импорт образа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71604" y="53578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428628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3214686"/>
            <a:ext cx="5448164" cy="336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72132" y="1643050"/>
            <a:ext cx="335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Настройка образа </a:t>
            </a:r>
            <a:r>
              <a:rPr lang="ru-RU" dirty="0" err="1" smtClean="0"/>
              <a:t>маршрутизатора</a:t>
            </a:r>
            <a:r>
              <a:rPr lang="ru-RU" dirty="0" smtClean="0"/>
              <a:t>: </a:t>
            </a:r>
            <a:r>
              <a:rPr lang="ru-RU" dirty="0" err="1" smtClean="0"/>
              <a:t>General</a:t>
            </a:r>
            <a:r>
              <a:rPr lang="ru-RU" dirty="0" smtClean="0"/>
              <a:t> </a:t>
            </a:r>
            <a:r>
              <a:rPr lang="ru-RU" dirty="0" err="1" smtClean="0"/>
              <a:t>settings</a:t>
            </a:r>
            <a:r>
              <a:rPr lang="ru-RU" dirty="0" smtClean="0"/>
              <a:t> и </a:t>
            </a:r>
            <a:r>
              <a:rPr lang="ru-RU" dirty="0" smtClean="0"/>
              <a:t>HDD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2"/>
          <a:srcRect r="21985" b="268"/>
          <a:stretch>
            <a:fillRect/>
          </a:stretch>
        </p:blipFill>
        <p:spPr bwMode="auto">
          <a:xfrm>
            <a:off x="214282" y="285728"/>
            <a:ext cx="500066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3"/>
          <a:srcRect l="16968" t="6741"/>
          <a:stretch>
            <a:fillRect/>
          </a:stretch>
        </p:blipFill>
        <p:spPr bwMode="auto">
          <a:xfrm>
            <a:off x="3571868" y="3214686"/>
            <a:ext cx="5259023" cy="332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285728"/>
            <a:ext cx="4643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Добавление образа </a:t>
            </a:r>
            <a:r>
              <a:rPr lang="ru-RU" b="1" dirty="0" err="1" smtClean="0"/>
              <a:t>маршрутизатора</a:t>
            </a:r>
            <a:r>
              <a:rPr lang="ru-RU" b="1" dirty="0" smtClean="0"/>
              <a:t> </a:t>
            </a:r>
            <a:r>
              <a:rPr lang="en-US" b="1" dirty="0" err="1" smtClean="0"/>
              <a:t>VyOS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500778" y="1571612"/>
            <a:ext cx="2643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57224" y="5072074"/>
            <a:ext cx="3857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Добавление образа устройства в GNS3: выбор образа и эмулятора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857232"/>
            <a:ext cx="6143668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643314"/>
            <a:ext cx="4038602" cy="299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42910" y="4643446"/>
            <a:ext cx="35004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Добавление образа устройства в GNS3: импорт </a:t>
            </a:r>
            <a:r>
              <a:rPr lang="ru-RU" dirty="0" smtClean="0"/>
              <a:t>образа и его дальнейшая настройка </a:t>
            </a:r>
            <a:r>
              <a:rPr lang="ru-RU" dirty="0" err="1" smtClean="0"/>
              <a:t>General</a:t>
            </a:r>
            <a:r>
              <a:rPr lang="ru-RU" dirty="0" smtClean="0"/>
              <a:t> </a:t>
            </a:r>
            <a:r>
              <a:rPr lang="ru-RU" dirty="0" err="1" smtClean="0"/>
              <a:t>settings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642942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2571744"/>
            <a:ext cx="4355541" cy="403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628" y="2071678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Настройка образа </a:t>
            </a:r>
            <a:r>
              <a:rPr lang="ru-RU" dirty="0" err="1" smtClean="0"/>
              <a:t>маршрутизатора</a:t>
            </a:r>
            <a:r>
              <a:rPr lang="ru-RU" dirty="0" smtClean="0"/>
              <a:t>: HDD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5214950"/>
            <a:ext cx="8501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/>
              <a:t>Вывод: </a:t>
            </a:r>
            <a:r>
              <a:rPr lang="ru-RU" dirty="0" smtClean="0"/>
              <a:t>таким образом, в ходе выполнения л/</a:t>
            </a:r>
            <a:r>
              <a:rPr lang="ru-RU" dirty="0" err="1" smtClean="0"/>
              <a:t>р</a:t>
            </a:r>
            <a:r>
              <a:rPr lang="ru-RU" dirty="0" smtClean="0"/>
              <a:t> №4 я установила GNS3-all-in-one, GNS3 VM и проверила корректность запуска. Также импортировала в GNS3 образ </a:t>
            </a:r>
            <a:r>
              <a:rPr lang="ru-RU" dirty="0" err="1" smtClean="0"/>
              <a:t>маршрутизатора</a:t>
            </a:r>
            <a:r>
              <a:rPr lang="ru-RU" dirty="0" smtClean="0"/>
              <a:t> FRR и </a:t>
            </a:r>
            <a:r>
              <a:rPr lang="ru-RU" dirty="0" err="1" smtClean="0"/>
              <a:t>VyOS</a:t>
            </a:r>
            <a:r>
              <a:rPr lang="ru-RU" dirty="0" smtClean="0"/>
              <a:t>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4429156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1000108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Цель работы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571612"/>
            <a:ext cx="80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Установить </a:t>
            </a:r>
            <a:r>
              <a:rPr lang="ru-RU" dirty="0" smtClean="0"/>
              <a:t>и </a:t>
            </a:r>
            <a:r>
              <a:rPr lang="ru-RU" dirty="0" smtClean="0"/>
              <a:t>настроить </a:t>
            </a:r>
            <a:r>
              <a:rPr lang="ru-RU" dirty="0" smtClean="0"/>
              <a:t>GNS3 и </a:t>
            </a:r>
            <a:r>
              <a:rPr lang="ru-RU" dirty="0" smtClean="0"/>
              <a:t>сопутствующее программное обеспечение.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00034" y="2571744"/>
            <a:ext cx="2814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Задания для выполнения 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71472" y="3143248"/>
            <a:ext cx="8001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1. Установить GNS3-all-in-one, GNS3 VM, проверить корректность запуска.</a:t>
            </a:r>
          </a:p>
          <a:p>
            <a:r>
              <a:rPr lang="ru-RU" dirty="0" smtClean="0"/>
              <a:t>2. Импортировать в GNS3 образ </a:t>
            </a:r>
            <a:r>
              <a:rPr lang="ru-RU" dirty="0" err="1" smtClean="0"/>
              <a:t>маршрутизатора</a:t>
            </a:r>
            <a:r>
              <a:rPr lang="ru-RU" dirty="0" smtClean="0"/>
              <a:t> FRR.</a:t>
            </a:r>
          </a:p>
          <a:p>
            <a:r>
              <a:rPr lang="ru-RU" dirty="0" smtClean="0"/>
              <a:t>3. Импортировать в GNS3 образ </a:t>
            </a:r>
            <a:r>
              <a:rPr lang="ru-RU" dirty="0" err="1" smtClean="0"/>
              <a:t>маршрутизатора</a:t>
            </a:r>
            <a:r>
              <a:rPr lang="ru-RU" dirty="0" smtClean="0"/>
              <a:t> </a:t>
            </a:r>
            <a:r>
              <a:rPr lang="ru-RU" dirty="0" err="1" smtClean="0"/>
              <a:t>VyOS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428604"/>
            <a:ext cx="32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Выполнение работы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928670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Установка </a:t>
            </a:r>
            <a:r>
              <a:rPr lang="en-US" b="1" dirty="0" smtClean="0"/>
              <a:t>GNS3-all-in-one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71538" y="1500174"/>
            <a:ext cx="74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Я установила GNS3 через менеджер пакетов </a:t>
            </a:r>
            <a:r>
              <a:rPr lang="ru-RU" dirty="0" err="1" smtClean="0"/>
              <a:t>Chocolatey</a:t>
            </a:r>
            <a:r>
              <a:rPr lang="ru-RU" dirty="0" smtClean="0"/>
              <a:t> для ОС </a:t>
            </a:r>
            <a:r>
              <a:rPr lang="ru-RU" dirty="0" err="1" smtClean="0"/>
              <a:t>Windows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rcRect t="7675" r="10923"/>
          <a:stretch>
            <a:fillRect/>
          </a:stretch>
        </p:blipFill>
        <p:spPr bwMode="auto">
          <a:xfrm>
            <a:off x="1428728" y="2143116"/>
            <a:ext cx="671517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00628" y="1285860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Выбор компонентов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450059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286124"/>
            <a:ext cx="4165525" cy="326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857224" y="5643578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Выбор типа виртуальной машины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0628" y="1571612"/>
            <a:ext cx="392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Процесс установки GNS3 и дополнительных пакетов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785918" y="578645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/>
              <a:t>Завершение </a:t>
            </a:r>
            <a:r>
              <a:rPr lang="ru-RU" dirty="0" smtClean="0"/>
              <a:t>установки</a:t>
            </a:r>
            <a:r>
              <a:rPr lang="ru-RU" sz="1600" dirty="0" smtClean="0"/>
              <a:t> GNS3</a:t>
            </a:r>
            <a:endParaRPr lang="ru-RU" sz="1600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rcRect r="5882" b="11164"/>
          <a:stretch>
            <a:fillRect/>
          </a:stretch>
        </p:blipFill>
        <p:spPr bwMode="auto">
          <a:xfrm>
            <a:off x="285720" y="357166"/>
            <a:ext cx="4572032" cy="4048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3"/>
          <a:srcRect l="5781" t="19163" r="8651" b="12347"/>
          <a:stretch>
            <a:fillRect/>
          </a:stretch>
        </p:blipFill>
        <p:spPr bwMode="auto">
          <a:xfrm>
            <a:off x="4929190" y="3500438"/>
            <a:ext cx="392909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3108" y="285728"/>
            <a:ext cx="542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Установка </a:t>
            </a:r>
            <a:r>
              <a:rPr lang="ru-RU" dirty="0" err="1" smtClean="0"/>
              <a:t>VirlualBox</a:t>
            </a:r>
            <a:r>
              <a:rPr lang="ru-RU" dirty="0" smtClean="0"/>
              <a:t> через менеджер пакетов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rcRect r="17345" b="-58"/>
          <a:stretch>
            <a:fillRect/>
          </a:stretch>
        </p:blipFill>
        <p:spPr bwMode="auto">
          <a:xfrm>
            <a:off x="2143108" y="928670"/>
            <a:ext cx="5072098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43570" y="928670"/>
            <a:ext cx="314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Загруженная соответствующая версия виртуальной машины GNS3 VM для </a:t>
            </a:r>
            <a:r>
              <a:rPr lang="ru-RU" dirty="0" err="1" smtClean="0"/>
              <a:t>VirtualBox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572132" y="4071942"/>
            <a:ext cx="3071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Распаковка скачанного архива с образом виртуальной машины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85720" y="285728"/>
            <a:ext cx="3857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Установка GNS3 VM для </a:t>
            </a:r>
            <a:r>
              <a:rPr lang="ru-RU" b="1" dirty="0" err="1" smtClean="0"/>
              <a:t>VirtualBox</a:t>
            </a:r>
            <a:endParaRPr lang="ru-RU" b="1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857232"/>
            <a:ext cx="514353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/>
          <p:nvPr/>
        </p:nvPicPr>
        <p:blipFill>
          <a:blip r:embed="rId3"/>
          <a:srcRect r="14373" b="14786"/>
          <a:stretch>
            <a:fillRect/>
          </a:stretch>
        </p:blipFill>
        <p:spPr bwMode="auto">
          <a:xfrm>
            <a:off x="357158" y="2500306"/>
            <a:ext cx="4986980" cy="360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8662" y="5572140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214942" y="357166"/>
            <a:ext cx="3571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Указала </a:t>
            </a:r>
            <a:r>
              <a:rPr lang="ru-RU" dirty="0" smtClean="0"/>
              <a:t>месторасположение распакованного образа GNS3 </a:t>
            </a:r>
            <a:r>
              <a:rPr lang="ru-RU" dirty="0" err="1" smtClean="0"/>
              <a:t>VM.ova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2"/>
          <a:srcRect l="22290" t="17281" r="22468" b="13594"/>
          <a:stretch>
            <a:fillRect/>
          </a:stretch>
        </p:blipFill>
        <p:spPr bwMode="auto">
          <a:xfrm>
            <a:off x="285720" y="285728"/>
            <a:ext cx="4786346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/>
          <p:cNvPicPr/>
          <p:nvPr/>
        </p:nvPicPr>
        <p:blipFill>
          <a:blip r:embed="rId3"/>
          <a:srcRect r="23375" b="14865"/>
          <a:stretch>
            <a:fillRect/>
          </a:stretch>
        </p:blipFill>
        <p:spPr bwMode="auto">
          <a:xfrm>
            <a:off x="2714612" y="2857496"/>
            <a:ext cx="6143668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5214942" y="2357430"/>
            <a:ext cx="335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Настроила параметры </a:t>
            </a:r>
            <a:r>
              <a:rPr lang="ru-RU" dirty="0" smtClean="0"/>
              <a:t>импорта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57786" y="571480"/>
            <a:ext cx="3786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Изменила тип графического контроллера на рекомендуемый VMSVGA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357818" y="1928802"/>
            <a:ext cx="307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Настроила минимальные ресурсы для виртуальной машины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rcRect l="18446" t="17391" r="2512"/>
          <a:stretch>
            <a:fillRect/>
          </a:stretch>
        </p:blipFill>
        <p:spPr bwMode="auto">
          <a:xfrm>
            <a:off x="214282" y="214290"/>
            <a:ext cx="4929222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2857496"/>
            <a:ext cx="6012949" cy="373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276</Words>
  <Application>Microsoft Office PowerPoint</Application>
  <PresentationFormat>Экран (4:3)</PresentationFormat>
  <Paragraphs>42</Paragraphs>
  <Slides>17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 Office</vt:lpstr>
      <vt:lpstr>Лабораторная работа №4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Acer</dc:creator>
  <cp:lastModifiedBy>Acer</cp:lastModifiedBy>
  <cp:revision>96</cp:revision>
  <dcterms:created xsi:type="dcterms:W3CDTF">2022-11-10T13:43:31Z</dcterms:created>
  <dcterms:modified xsi:type="dcterms:W3CDTF">2023-09-28T10:30:08Z</dcterms:modified>
</cp:coreProperties>
</file>